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12" r:id="rId4"/>
  </p:sldMasterIdLst>
  <p:notesMasterIdLst>
    <p:notesMasterId r:id="rId11"/>
  </p:notesMasterIdLst>
  <p:handoutMasterIdLst>
    <p:handoutMasterId r:id="rId12"/>
  </p:handoutMasterIdLst>
  <p:sldIdLst>
    <p:sldId id="262" r:id="rId5"/>
    <p:sldId id="265" r:id="rId6"/>
    <p:sldId id="268" r:id="rId7"/>
    <p:sldId id="269" r:id="rId8"/>
    <p:sldId id="259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C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87"/>
  </p:normalViewPr>
  <p:slideViewPr>
    <p:cSldViewPr snapToGrid="0" snapToObjects="1">
      <p:cViewPr varScale="1">
        <p:scale>
          <a:sx n="63" d="100"/>
          <a:sy n="63" d="100"/>
        </p:scale>
        <p:origin x="12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5_2">
  <dgm:title val=""/>
  <dgm:desc val=""/>
  <dgm:catLst>
    <dgm:cat type="accent5" pri="15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720856-93F0-4CC7-B7FD-2466914A11D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5_2" csCatId="accent5" phldr="1"/>
      <dgm:spPr/>
    </dgm:pt>
    <dgm:pt modelId="{4AF52931-E4CA-4429-AACB-B8747CDB2409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 smtClean="0"/>
            <a:t>My company</a:t>
          </a:r>
          <a:endParaRPr lang="en-US" dirty="0"/>
        </a:p>
      </dgm:t>
    </dgm:pt>
    <dgm:pt modelId="{67B2FC97-2FAE-4EFE-9DEE-E4216C657F35}" type="parTrans" cxnId="{F82329C8-C3B2-4E9B-9033-528488D72705}">
      <dgm:prSet/>
      <dgm:spPr/>
      <dgm:t>
        <a:bodyPr/>
        <a:lstStyle/>
        <a:p>
          <a:endParaRPr lang="en-US"/>
        </a:p>
      </dgm:t>
    </dgm:pt>
    <dgm:pt modelId="{D86AF01C-9CBC-41F8-9354-48CD82BDFDC9}" type="sibTrans" cxnId="{F82329C8-C3B2-4E9B-9033-528488D72705}">
      <dgm:prSet/>
      <dgm:spPr/>
      <dgm:t>
        <a:bodyPr/>
        <a:lstStyle/>
        <a:p>
          <a:endParaRPr lang="en-US"/>
        </a:p>
      </dgm:t>
    </dgm:pt>
    <dgm:pt modelId="{BFF9359E-E9B1-4B73-BACC-2C7988765B16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 smtClean="0"/>
            <a:t>My IT experiences</a:t>
          </a:r>
          <a:endParaRPr lang="en-US" dirty="0"/>
        </a:p>
      </dgm:t>
    </dgm:pt>
    <dgm:pt modelId="{6E0A40FA-1B79-4089-8B9A-3BA22865FE4E}" type="parTrans" cxnId="{516EC545-1971-48B3-978C-4756FCDCCFD9}">
      <dgm:prSet/>
      <dgm:spPr/>
      <dgm:t>
        <a:bodyPr/>
        <a:lstStyle/>
        <a:p>
          <a:endParaRPr lang="en-US"/>
        </a:p>
      </dgm:t>
    </dgm:pt>
    <dgm:pt modelId="{1CEF1965-C516-4C44-BAE3-2FA3F5116930}" type="sibTrans" cxnId="{516EC545-1971-48B3-978C-4756FCDCCFD9}">
      <dgm:prSet/>
      <dgm:spPr/>
      <dgm:t>
        <a:bodyPr/>
        <a:lstStyle/>
        <a:p>
          <a:endParaRPr lang="en-US"/>
        </a:p>
      </dgm:t>
    </dgm:pt>
    <dgm:pt modelId="{536D0097-A245-4152-8984-CC3ABB7DF273}" type="pres">
      <dgm:prSet presAssocID="{C7720856-93F0-4CC7-B7FD-2466914A11D4}" presName="root" presStyleCnt="0">
        <dgm:presLayoutVars>
          <dgm:dir/>
          <dgm:resizeHandles val="exact"/>
        </dgm:presLayoutVars>
      </dgm:prSet>
      <dgm:spPr/>
    </dgm:pt>
    <dgm:pt modelId="{DB8DBD9D-81A4-425A-BACC-11558B39BA4F}" type="pres">
      <dgm:prSet presAssocID="{4AF52931-E4CA-4429-AACB-B8747CDB2409}" presName="compNode" presStyleCnt="0"/>
      <dgm:spPr/>
    </dgm:pt>
    <dgm:pt modelId="{DE4D0CB4-0619-47EF-A746-365405D39958}" type="pres">
      <dgm:prSet presAssocID="{4AF52931-E4CA-4429-AACB-B8747CDB2409}" presName="bgRect" presStyleLbl="bgShp" presStyleIdx="0" presStyleCnt="2"/>
      <dgm:spPr/>
    </dgm:pt>
    <dgm:pt modelId="{ABC6D826-A6E6-42EC-BF0E-9025B33009B2}" type="pres">
      <dgm:prSet presAssocID="{4AF52931-E4CA-4429-AACB-B8747CDB240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3E7294FB-7627-4D43-88C1-EE466B3369AD}" type="pres">
      <dgm:prSet presAssocID="{4AF52931-E4CA-4429-AACB-B8747CDB2409}" presName="spaceRect" presStyleCnt="0"/>
      <dgm:spPr/>
    </dgm:pt>
    <dgm:pt modelId="{573FC8C9-03E6-4269-9DB7-824A4479C21C}" type="pres">
      <dgm:prSet presAssocID="{4AF52931-E4CA-4429-AACB-B8747CDB2409}" presName="parTx" presStyleLbl="revTx" presStyleIdx="0" presStyleCnt="2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F2C253B-D9B7-4F6A-BC58-58675D37BE4B}" type="pres">
      <dgm:prSet presAssocID="{D86AF01C-9CBC-41F8-9354-48CD82BDFDC9}" presName="sibTrans" presStyleCnt="0"/>
      <dgm:spPr/>
    </dgm:pt>
    <dgm:pt modelId="{780F5C81-E187-46CA-9F2B-7655A74715CA}" type="pres">
      <dgm:prSet presAssocID="{BFF9359E-E9B1-4B73-BACC-2C7988765B16}" presName="compNode" presStyleCnt="0"/>
      <dgm:spPr/>
    </dgm:pt>
    <dgm:pt modelId="{2DD6782C-3741-43AC-8E3F-C7C2A5A092FE}" type="pres">
      <dgm:prSet presAssocID="{BFF9359E-E9B1-4B73-BACC-2C7988765B16}" presName="bgRect" presStyleLbl="bgShp" presStyleIdx="1" presStyleCnt="2"/>
      <dgm:spPr/>
    </dgm:pt>
    <dgm:pt modelId="{22E3D4D5-84E6-41EE-BF94-D56D24841B8B}" type="pres">
      <dgm:prSet presAssocID="{BFF9359E-E9B1-4B73-BACC-2C7988765B1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extLst/>
    </dgm:pt>
    <dgm:pt modelId="{97079802-B104-4A91-9CE1-92B9B5C9364A}" type="pres">
      <dgm:prSet presAssocID="{BFF9359E-E9B1-4B73-BACC-2C7988765B16}" presName="spaceRect" presStyleCnt="0"/>
      <dgm:spPr/>
    </dgm:pt>
    <dgm:pt modelId="{61C9C6B6-F051-4AFC-B696-34674ED32FC0}" type="pres">
      <dgm:prSet presAssocID="{BFF9359E-E9B1-4B73-BACC-2C7988765B16}" presName="parTx" presStyleLbl="revTx" presStyleIdx="1" presStyleCnt="2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6CE42D31-A5CD-4293-9252-02BB7390D545}" type="presOf" srcId="{4AF52931-E4CA-4429-AACB-B8747CDB2409}" destId="{573FC8C9-03E6-4269-9DB7-824A4479C21C}" srcOrd="0" destOrd="0" presId="urn:microsoft.com/office/officeart/2018/2/layout/IconVerticalSolidList"/>
    <dgm:cxn modelId="{F9899549-F706-4D9A-8D30-CC87785A4BD1}" type="presOf" srcId="{BFF9359E-E9B1-4B73-BACC-2C7988765B16}" destId="{61C9C6B6-F051-4AFC-B696-34674ED32FC0}" srcOrd="0" destOrd="0" presId="urn:microsoft.com/office/officeart/2018/2/layout/IconVerticalSolidList"/>
    <dgm:cxn modelId="{0314A3D2-5E17-48C8-86C5-FD62237EACB0}" type="presOf" srcId="{C7720856-93F0-4CC7-B7FD-2466914A11D4}" destId="{536D0097-A245-4152-8984-CC3ABB7DF273}" srcOrd="0" destOrd="0" presId="urn:microsoft.com/office/officeart/2018/2/layout/IconVerticalSolidList"/>
    <dgm:cxn modelId="{516EC545-1971-48B3-978C-4756FCDCCFD9}" srcId="{C7720856-93F0-4CC7-B7FD-2466914A11D4}" destId="{BFF9359E-E9B1-4B73-BACC-2C7988765B16}" srcOrd="1" destOrd="0" parTransId="{6E0A40FA-1B79-4089-8B9A-3BA22865FE4E}" sibTransId="{1CEF1965-C516-4C44-BAE3-2FA3F5116930}"/>
    <dgm:cxn modelId="{F82329C8-C3B2-4E9B-9033-528488D72705}" srcId="{C7720856-93F0-4CC7-B7FD-2466914A11D4}" destId="{4AF52931-E4CA-4429-AACB-B8747CDB2409}" srcOrd="0" destOrd="0" parTransId="{67B2FC97-2FAE-4EFE-9DEE-E4216C657F35}" sibTransId="{D86AF01C-9CBC-41F8-9354-48CD82BDFDC9}"/>
    <dgm:cxn modelId="{98B89911-E2C3-40B5-8E4D-32E9D5AF57FA}" type="presParOf" srcId="{536D0097-A245-4152-8984-CC3ABB7DF273}" destId="{DB8DBD9D-81A4-425A-BACC-11558B39BA4F}" srcOrd="0" destOrd="0" presId="urn:microsoft.com/office/officeart/2018/2/layout/IconVerticalSolidList"/>
    <dgm:cxn modelId="{AC1D2426-5DFE-4D6E-A87C-447D261455F2}" type="presParOf" srcId="{DB8DBD9D-81A4-425A-BACC-11558B39BA4F}" destId="{DE4D0CB4-0619-47EF-A746-365405D39958}" srcOrd="0" destOrd="0" presId="urn:microsoft.com/office/officeart/2018/2/layout/IconVerticalSolidList"/>
    <dgm:cxn modelId="{1D260F22-1154-411C-BE72-65712F06CB44}" type="presParOf" srcId="{DB8DBD9D-81A4-425A-BACC-11558B39BA4F}" destId="{ABC6D826-A6E6-42EC-BF0E-9025B33009B2}" srcOrd="1" destOrd="0" presId="urn:microsoft.com/office/officeart/2018/2/layout/IconVerticalSolidList"/>
    <dgm:cxn modelId="{851491A2-CC50-4F98-8620-1B16BCAA1E5F}" type="presParOf" srcId="{DB8DBD9D-81A4-425A-BACC-11558B39BA4F}" destId="{3E7294FB-7627-4D43-88C1-EE466B3369AD}" srcOrd="2" destOrd="0" presId="urn:microsoft.com/office/officeart/2018/2/layout/IconVerticalSolidList"/>
    <dgm:cxn modelId="{334AEA8F-9DBB-474B-B77E-C1F08C98FC4E}" type="presParOf" srcId="{DB8DBD9D-81A4-425A-BACC-11558B39BA4F}" destId="{573FC8C9-03E6-4269-9DB7-824A4479C21C}" srcOrd="3" destOrd="0" presId="urn:microsoft.com/office/officeart/2018/2/layout/IconVerticalSolidList"/>
    <dgm:cxn modelId="{254B904F-3F35-42D3-93F4-1CDEA88A8153}" type="presParOf" srcId="{536D0097-A245-4152-8984-CC3ABB7DF273}" destId="{5F2C253B-D9B7-4F6A-BC58-58675D37BE4B}" srcOrd="1" destOrd="0" presId="urn:microsoft.com/office/officeart/2018/2/layout/IconVerticalSolidList"/>
    <dgm:cxn modelId="{9CA6B505-46F0-4253-ADF2-226B921D100B}" type="presParOf" srcId="{536D0097-A245-4152-8984-CC3ABB7DF273}" destId="{780F5C81-E187-46CA-9F2B-7655A74715CA}" srcOrd="2" destOrd="0" presId="urn:microsoft.com/office/officeart/2018/2/layout/IconVerticalSolidList"/>
    <dgm:cxn modelId="{9D4847BD-25B9-4A68-8068-0711BBEAA0D7}" type="presParOf" srcId="{780F5C81-E187-46CA-9F2B-7655A74715CA}" destId="{2DD6782C-3741-43AC-8E3F-C7C2A5A092FE}" srcOrd="0" destOrd="0" presId="urn:microsoft.com/office/officeart/2018/2/layout/IconVerticalSolidList"/>
    <dgm:cxn modelId="{59281DA9-0529-406E-9193-EE63F35ED646}" type="presParOf" srcId="{780F5C81-E187-46CA-9F2B-7655A74715CA}" destId="{22E3D4D5-84E6-41EE-BF94-D56D24841B8B}" srcOrd="1" destOrd="0" presId="urn:microsoft.com/office/officeart/2018/2/layout/IconVerticalSolidList"/>
    <dgm:cxn modelId="{A8B9FF69-B1EC-4F7B-AF3A-3114F1BD1D77}" type="presParOf" srcId="{780F5C81-E187-46CA-9F2B-7655A74715CA}" destId="{97079802-B104-4A91-9CE1-92B9B5C9364A}" srcOrd="2" destOrd="0" presId="urn:microsoft.com/office/officeart/2018/2/layout/IconVerticalSolidList"/>
    <dgm:cxn modelId="{B7EF2B86-7E13-4C54-9A10-7AF5ADA58315}" type="presParOf" srcId="{780F5C81-E187-46CA-9F2B-7655A74715CA}" destId="{61C9C6B6-F051-4AFC-B696-34674ED32FC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 custT="1"/>
      <dgm:spPr/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2</a:t>
          </a:r>
          <a:r>
            <a:rPr lang="en-US" sz="1200" baseline="30000" dirty="0" smtClean="0">
              <a:solidFill>
                <a:schemeClr val="bg1"/>
              </a:solidFill>
            </a:rPr>
            <a:t>nd</a:t>
          </a:r>
          <a:r>
            <a:rPr lang="en-US" sz="1200" dirty="0" smtClean="0">
              <a:solidFill>
                <a:schemeClr val="bg1"/>
              </a:solidFill>
            </a:rPr>
            <a:t> Building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r>
            <a:rPr lang="en-US" sz="1200" dirty="0" smtClean="0">
              <a:solidFill>
                <a:schemeClr val="bg1"/>
              </a:solidFill>
            </a:rPr>
            <a:t>: Using an API Gateway</a:t>
          </a:r>
          <a:r>
            <a:rPr lang="en-US" sz="1200" dirty="0">
              <a:solidFill>
                <a:schemeClr val="bg1"/>
              </a:solidFill>
            </a:rPr>
            <a:t/>
          </a:r>
          <a:br>
            <a:rPr lang="en-US" sz="1200" dirty="0">
              <a:solidFill>
                <a:schemeClr val="bg1"/>
              </a:solidFill>
            </a:rPr>
          </a:br>
          <a:r>
            <a:rPr lang="en-US" sz="1200" dirty="0">
              <a:solidFill>
                <a:schemeClr val="bg1"/>
              </a:solidFill>
            </a:rPr>
            <a:t>Basics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 sz="2000"/>
        </a:p>
      </dgm:t>
    </dgm:pt>
    <dgm:pt modelId="{808B76D0-8EC7-469A-93AC-7A6017188A9D}" type="sibTrans" cxnId="{C5E94186-9CB6-4C42-92B3-C546CC53A7B9}">
      <dgm:prSet custT="1"/>
      <dgm:spPr/>
      <dgm:t>
        <a:bodyPr/>
        <a:lstStyle/>
        <a:p>
          <a:endParaRPr lang="en-US" sz="2000" dirty="0"/>
        </a:p>
      </dgm:t>
    </dgm:pt>
    <dgm:pt modelId="{4E8D2E69-0173-4BD3-B96A-7A9C5DD12B47}">
      <dgm:prSet custT="1"/>
      <dgm:spPr/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3</a:t>
          </a:r>
          <a:r>
            <a:rPr lang="en-US" sz="1200" baseline="30000" dirty="0" smtClean="0">
              <a:solidFill>
                <a:schemeClr val="bg1"/>
              </a:solidFill>
            </a:rPr>
            <a:t>rd</a:t>
          </a:r>
          <a:r>
            <a:rPr lang="en-US" sz="1200" dirty="0" smtClean="0">
              <a:solidFill>
                <a:schemeClr val="bg1"/>
              </a:solidFill>
            </a:rPr>
            <a:t> Building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r>
            <a:rPr lang="en-US" sz="1200" dirty="0" smtClean="0">
              <a:solidFill>
                <a:schemeClr val="bg1"/>
              </a:solidFill>
            </a:rPr>
            <a:t>: Inter-Process Communication in a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r>
            <a:rPr lang="en-US" sz="1200" dirty="0" smtClean="0">
              <a:solidFill>
                <a:schemeClr val="bg1"/>
              </a:solidFill>
            </a:rPr>
            <a:t> Architecture</a:t>
          </a:r>
          <a:endParaRPr lang="en-US" sz="1200" dirty="0">
            <a:solidFill>
              <a:schemeClr val="bg1"/>
            </a:solidFill>
          </a:endParaRP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 sz="2000"/>
        </a:p>
      </dgm:t>
    </dgm:pt>
    <dgm:pt modelId="{FEF1E80E-8A9E-4B0A-817C-2A4CFDCF3FB2}" type="sibTrans" cxnId="{0F866C41-EB5F-47BD-A2CD-A58671F15B67}">
      <dgm:prSet custT="1"/>
      <dgm:spPr/>
      <dgm:t>
        <a:bodyPr/>
        <a:lstStyle/>
        <a:p>
          <a:endParaRPr lang="en-US" sz="2000" dirty="0"/>
        </a:p>
      </dgm:t>
    </dgm:pt>
    <dgm:pt modelId="{93A6A030-ABAB-4EFA-B539-0FDB3E07C1EF}">
      <dgm:prSet custT="1"/>
      <dgm:spPr/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4t</a:t>
          </a:r>
          <a:r>
            <a:rPr lang="en-US" sz="1200" baseline="30000" dirty="0" smtClean="0">
              <a:solidFill>
                <a:schemeClr val="bg1"/>
              </a:solidFill>
            </a:rPr>
            <a:t>h</a:t>
          </a:r>
          <a:r>
            <a:rPr lang="en-US" sz="1200" dirty="0" smtClean="0">
              <a:solidFill>
                <a:schemeClr val="bg1"/>
              </a:solidFill>
            </a:rPr>
            <a:t> Service Discovery in a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r>
            <a:rPr lang="en-US" sz="1200" dirty="0" smtClean="0">
              <a:solidFill>
                <a:schemeClr val="bg1"/>
              </a:solidFill>
            </a:rPr>
            <a:t> Architecture</a:t>
          </a:r>
          <a:endParaRPr lang="en-US" sz="1200" dirty="0">
            <a:solidFill>
              <a:schemeClr val="bg1"/>
            </a:solidFill>
          </a:endParaRP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2000"/>
        </a:p>
      </dgm:t>
    </dgm:pt>
    <dgm:pt modelId="{BFE0749E-E343-4A6F-BD09-2810EE6B4BD7}" type="sibTrans" cxnId="{4B40C8DC-6B57-4F5B-8440-7241C649700B}">
      <dgm:prSet custT="1"/>
      <dgm:spPr/>
      <dgm:t>
        <a:bodyPr/>
        <a:lstStyle/>
        <a:p>
          <a:endParaRPr lang="en-US" sz="2000" dirty="0"/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5th Event-Driven Data Management for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endParaRPr lang="en-US" sz="1200" dirty="0">
            <a:solidFill>
              <a:schemeClr val="bg1"/>
            </a:solidFill>
          </a:endParaRP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 sz="2000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 sz="2000"/>
        </a:p>
      </dgm:t>
    </dgm:pt>
    <dgm:pt modelId="{DD8C73F6-9049-4AC9-8AED-9CE7E57DFC99}">
      <dgm:prSet custT="1"/>
      <dgm:spPr/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1</a:t>
          </a:r>
          <a:r>
            <a:rPr lang="en-US" sz="1200" baseline="30000" dirty="0" smtClean="0">
              <a:solidFill>
                <a:schemeClr val="bg1"/>
              </a:solidFill>
            </a:rPr>
            <a:t>st</a:t>
          </a:r>
          <a:r>
            <a:rPr lang="en-US" sz="1200" dirty="0" smtClean="0">
              <a:solidFill>
                <a:schemeClr val="bg1"/>
              </a:solidFill>
            </a:rPr>
            <a:t> Introduction to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endParaRPr lang="en-US" sz="1200" dirty="0">
            <a:solidFill>
              <a:schemeClr val="bg1"/>
            </a:solidFill>
          </a:endParaRPr>
        </a:p>
      </dgm:t>
    </dgm:pt>
    <dgm:pt modelId="{180B4FAB-AC67-4625-BA0D-161AFD7D5CDA}" type="parTrans" cxnId="{833633C7-7631-49DA-A6CF-0A1D02D7EFEE}">
      <dgm:prSet/>
      <dgm:spPr/>
      <dgm:t>
        <a:bodyPr/>
        <a:lstStyle/>
        <a:p>
          <a:endParaRPr lang="en-US"/>
        </a:p>
      </dgm:t>
    </dgm:pt>
    <dgm:pt modelId="{037736E0-A30C-4405-B95C-792A926BB27F}" type="sibTrans" cxnId="{833633C7-7631-49DA-A6CF-0A1D02D7EFEE}">
      <dgm:prSet/>
      <dgm:spPr/>
      <dgm:t>
        <a:bodyPr/>
        <a:lstStyle/>
        <a:p>
          <a:endParaRPr lang="en-US"/>
        </a:p>
      </dgm:t>
    </dgm:pt>
    <dgm:pt modelId="{C2E353F3-59D2-4A9F-9B4D-8F46ED5B234D}">
      <dgm:prSet custT="1"/>
      <dgm:spPr>
        <a:solidFill>
          <a:schemeClr val="accent1"/>
        </a:solidFill>
      </dgm:spPr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6</a:t>
          </a:r>
          <a:r>
            <a:rPr lang="en-US" sz="1200" baseline="30000" dirty="0" smtClean="0">
              <a:solidFill>
                <a:schemeClr val="bg1"/>
              </a:solidFill>
            </a:rPr>
            <a:t>th</a:t>
          </a:r>
          <a:r>
            <a:rPr lang="en-US" sz="1200" dirty="0" smtClean="0">
              <a:solidFill>
                <a:schemeClr val="bg1"/>
              </a:solidFill>
            </a:rPr>
            <a:t> Choosing a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r>
            <a:rPr lang="en-US" sz="1200" dirty="0" smtClean="0">
              <a:solidFill>
                <a:schemeClr val="bg1"/>
              </a:solidFill>
            </a:rPr>
            <a:t> Deployment Strategy</a:t>
          </a:r>
          <a:endParaRPr lang="en-US" sz="1200" dirty="0">
            <a:solidFill>
              <a:schemeClr val="bg1"/>
            </a:solidFill>
          </a:endParaRPr>
        </a:p>
      </dgm:t>
    </dgm:pt>
    <dgm:pt modelId="{861A2B56-FAEA-4BA4-ABEC-2D818EE456FE}" type="parTrans" cxnId="{98EE28DD-CC22-4814-968E-F845A2C3754A}">
      <dgm:prSet/>
      <dgm:spPr/>
      <dgm:t>
        <a:bodyPr/>
        <a:lstStyle/>
        <a:p>
          <a:endParaRPr lang="en-US"/>
        </a:p>
      </dgm:t>
    </dgm:pt>
    <dgm:pt modelId="{9A39AE80-9AE0-498B-8C0A-F704FB6590EC}" type="sibTrans" cxnId="{98EE28DD-CC22-4814-968E-F845A2C3754A}">
      <dgm:prSet/>
      <dgm:spPr/>
      <dgm:t>
        <a:bodyPr/>
        <a:lstStyle/>
        <a:p>
          <a:endParaRPr lang="en-US"/>
        </a:p>
      </dgm:t>
    </dgm:pt>
    <dgm:pt modelId="{50D2E41B-53E9-4BC3-8380-2038067485DB}">
      <dgm:prSet custT="1"/>
      <dgm:spPr>
        <a:solidFill>
          <a:schemeClr val="accent1"/>
        </a:solidFill>
      </dgm:spPr>
      <dgm:t>
        <a:bodyPr anchor="ctr"/>
        <a:lstStyle/>
        <a:p>
          <a:r>
            <a:rPr lang="en-US" sz="1200" dirty="0" smtClean="0">
              <a:solidFill>
                <a:schemeClr val="bg1"/>
              </a:solidFill>
            </a:rPr>
            <a:t>7</a:t>
          </a:r>
          <a:r>
            <a:rPr lang="en-US" sz="1200" baseline="30000" dirty="0" smtClean="0">
              <a:solidFill>
                <a:schemeClr val="bg1"/>
              </a:solidFill>
            </a:rPr>
            <a:t>th</a:t>
          </a:r>
          <a:r>
            <a:rPr lang="en-US" sz="1200" dirty="0" smtClean="0">
              <a:solidFill>
                <a:schemeClr val="bg1"/>
              </a:solidFill>
            </a:rPr>
            <a:t> Refactoring a Monolith into </a:t>
          </a:r>
          <a:r>
            <a:rPr lang="en-US" sz="1200" dirty="0" err="1" smtClean="0">
              <a:solidFill>
                <a:schemeClr val="bg1"/>
              </a:solidFill>
            </a:rPr>
            <a:t>Microservices</a:t>
          </a:r>
          <a:endParaRPr lang="en-US" sz="1200" dirty="0">
            <a:solidFill>
              <a:schemeClr val="bg1"/>
            </a:solidFill>
          </a:endParaRPr>
        </a:p>
      </dgm:t>
    </dgm:pt>
    <dgm:pt modelId="{1686A82D-4A75-4929-99EB-504C3462A393}" type="parTrans" cxnId="{0AB83BC0-D32E-4605-92B3-DD553114BE98}">
      <dgm:prSet/>
      <dgm:spPr/>
      <dgm:t>
        <a:bodyPr/>
        <a:lstStyle/>
        <a:p>
          <a:endParaRPr lang="en-US"/>
        </a:p>
      </dgm:t>
    </dgm:pt>
    <dgm:pt modelId="{E6F572BF-AE6B-4384-A0D3-17506223F648}" type="sibTrans" cxnId="{0AB83BC0-D32E-4605-92B3-DD553114BE98}">
      <dgm:prSet/>
      <dgm:spPr/>
      <dgm:t>
        <a:bodyPr/>
        <a:lstStyle/>
        <a:p>
          <a:endParaRPr lang="en-US"/>
        </a:p>
      </dgm:t>
    </dgm:pt>
    <dgm:pt modelId="{C7117AA3-29D3-A641-A58D-533CC172901B}" type="pres">
      <dgm:prSet presAssocID="{D4503D04-C97E-4622-AE07-D0307CB3B4C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AE62F38-0243-4F18-9866-410C62EAE380}" type="pres">
      <dgm:prSet presAssocID="{DD8C73F6-9049-4AC9-8AED-9CE7E57DFC99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13E2CA-22AF-45AF-9B28-45DAE867B97C}" type="pres">
      <dgm:prSet presAssocID="{037736E0-A30C-4405-B95C-792A926BB27F}" presName="sibTrans" presStyleLbl="sibTrans1D1" presStyleIdx="0" presStyleCnt="6"/>
      <dgm:spPr/>
    </dgm:pt>
    <dgm:pt modelId="{182C34E5-201E-420A-874C-88BC1DD5674F}" type="pres">
      <dgm:prSet presAssocID="{037736E0-A30C-4405-B95C-792A926BB27F}" presName="connectorText" presStyleLbl="sibTrans1D1" presStyleIdx="0" presStyleCnt="6"/>
      <dgm:spPr/>
    </dgm:pt>
    <dgm:pt modelId="{591CA60E-213E-7B4B-B9DE-D89D137D3DA9}" type="pres">
      <dgm:prSet presAssocID="{AAC263CB-8256-4B03-92FE-1622698FB3E9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9714F2-E001-9048-99B0-C46EAB1CEAC1}" type="pres">
      <dgm:prSet presAssocID="{808B76D0-8EC7-469A-93AC-7A6017188A9D}" presName="sibTrans" presStyleLbl="sibTrans1D1" presStyleIdx="1" presStyleCnt="6"/>
      <dgm:spPr/>
      <dgm:t>
        <a:bodyPr/>
        <a:lstStyle/>
        <a:p>
          <a:endParaRPr lang="en-US"/>
        </a:p>
      </dgm:t>
    </dgm:pt>
    <dgm:pt modelId="{DBF0B936-C069-4B45-92D0-BC84490381D7}" type="pres">
      <dgm:prSet presAssocID="{808B76D0-8EC7-469A-93AC-7A6017188A9D}" presName="connectorText" presStyleLbl="sibTrans1D1" presStyleIdx="1" presStyleCnt="6"/>
      <dgm:spPr/>
      <dgm:t>
        <a:bodyPr/>
        <a:lstStyle/>
        <a:p>
          <a:endParaRPr lang="en-US"/>
        </a:p>
      </dgm:t>
    </dgm:pt>
    <dgm:pt modelId="{1FC37317-8B75-7A4E-B46A-6C6A45F69C67}" type="pres">
      <dgm:prSet presAssocID="{4E8D2E69-0173-4BD3-B96A-7A9C5DD12B47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741774-D280-DD46-9C9B-33FE253D22FC}" type="pres">
      <dgm:prSet presAssocID="{FEF1E80E-8A9E-4B0A-817C-2A4CFDCF3FB2}" presName="sibTrans" presStyleLbl="sibTrans1D1" presStyleIdx="2" presStyleCnt="6"/>
      <dgm:spPr/>
      <dgm:t>
        <a:bodyPr/>
        <a:lstStyle/>
        <a:p>
          <a:endParaRPr lang="en-US"/>
        </a:p>
      </dgm:t>
    </dgm:pt>
    <dgm:pt modelId="{B4080084-7793-E342-92FE-F348EAFF157C}" type="pres">
      <dgm:prSet presAssocID="{FEF1E80E-8A9E-4B0A-817C-2A4CFDCF3FB2}" presName="connectorText" presStyleLbl="sibTrans1D1" presStyleIdx="2" presStyleCnt="6"/>
      <dgm:spPr/>
      <dgm:t>
        <a:bodyPr/>
        <a:lstStyle/>
        <a:p>
          <a:endParaRPr lang="en-US"/>
        </a:p>
      </dgm:t>
    </dgm:pt>
    <dgm:pt modelId="{F14BE627-E883-874F-A626-EC388DCE8D9B}" type="pres">
      <dgm:prSet presAssocID="{93A6A030-ABAB-4EFA-B539-0FDB3E07C1EF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AED5AC-6A4E-294A-8C0F-D72D7D241108}" type="pres">
      <dgm:prSet presAssocID="{BFE0749E-E343-4A6F-BD09-2810EE6B4BD7}" presName="sibTrans" presStyleLbl="sibTrans1D1" presStyleIdx="3" presStyleCnt="6"/>
      <dgm:spPr/>
      <dgm:t>
        <a:bodyPr/>
        <a:lstStyle/>
        <a:p>
          <a:endParaRPr lang="en-US"/>
        </a:p>
      </dgm:t>
    </dgm:pt>
    <dgm:pt modelId="{A4A67B76-88B9-3B42-B3EF-AFCDA17E5E1C}" type="pres">
      <dgm:prSet presAssocID="{BFE0749E-E343-4A6F-BD09-2810EE6B4BD7}" presName="connectorText" presStyleLbl="sibTrans1D1" presStyleIdx="3" presStyleCnt="6"/>
      <dgm:spPr/>
      <dgm:t>
        <a:bodyPr/>
        <a:lstStyle/>
        <a:p>
          <a:endParaRPr lang="en-US"/>
        </a:p>
      </dgm:t>
    </dgm:pt>
    <dgm:pt modelId="{D42A6699-F599-8045-897A-5A654DF673C0}" type="pres">
      <dgm:prSet presAssocID="{76D56F19-2708-49DB-8F92-D8AC45F23A9A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E77D1A-DF30-471E-AAD4-8D355462F0A1}" type="pres">
      <dgm:prSet presAssocID="{EC8965A1-F755-4945-8AAC-DCF1F68F011E}" presName="sibTrans" presStyleLbl="sibTrans1D1" presStyleIdx="4" presStyleCnt="6"/>
      <dgm:spPr/>
      <dgm:t>
        <a:bodyPr/>
        <a:lstStyle/>
        <a:p>
          <a:endParaRPr lang="en-US"/>
        </a:p>
      </dgm:t>
    </dgm:pt>
    <dgm:pt modelId="{BC8A4BAB-80CF-457A-BE2E-C1879AE2924A}" type="pres">
      <dgm:prSet presAssocID="{EC8965A1-F755-4945-8AAC-DCF1F68F011E}" presName="connectorText" presStyleLbl="sibTrans1D1" presStyleIdx="4" presStyleCnt="6"/>
      <dgm:spPr/>
      <dgm:t>
        <a:bodyPr/>
        <a:lstStyle/>
        <a:p>
          <a:endParaRPr lang="en-US"/>
        </a:p>
      </dgm:t>
    </dgm:pt>
    <dgm:pt modelId="{6B8F49D4-6AB8-4B7E-9E3F-01F7C347ED2E}" type="pres">
      <dgm:prSet presAssocID="{C2E353F3-59D2-4A9F-9B4D-8F46ED5B234D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905190-64DA-45B4-8DAC-D9361B80B7FF}" type="pres">
      <dgm:prSet presAssocID="{9A39AE80-9AE0-498B-8C0A-F704FB6590EC}" presName="sibTrans" presStyleLbl="sibTrans1D1" presStyleIdx="5" presStyleCnt="6"/>
      <dgm:spPr/>
    </dgm:pt>
    <dgm:pt modelId="{102EED16-CF35-4F07-B686-12B7BD45EEA7}" type="pres">
      <dgm:prSet presAssocID="{9A39AE80-9AE0-498B-8C0A-F704FB6590EC}" presName="connectorText" presStyleLbl="sibTrans1D1" presStyleIdx="5" presStyleCnt="6"/>
      <dgm:spPr/>
    </dgm:pt>
    <dgm:pt modelId="{7E52B5AC-C273-4BF4-A8DC-0D098E77776E}" type="pres">
      <dgm:prSet presAssocID="{50D2E41B-53E9-4BC3-8380-2038067485DB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5E94186-9CB6-4C42-92B3-C546CC53A7B9}" srcId="{D4503D04-C97E-4622-AE07-D0307CB3B4CA}" destId="{AAC263CB-8256-4B03-92FE-1622698FB3E9}" srcOrd="1" destOrd="0" parTransId="{0BEED663-FC38-4EAD-940F-4C475D2C87DB}" sibTransId="{808B76D0-8EC7-469A-93AC-7A6017188A9D}"/>
    <dgm:cxn modelId="{47016397-455F-EC49-8301-8A7FB8F85FB3}" type="presOf" srcId="{D4503D04-C97E-4622-AE07-D0307CB3B4CA}" destId="{C7117AA3-29D3-A641-A58D-533CC172901B}" srcOrd="0" destOrd="0" presId="urn:microsoft.com/office/officeart/2016/7/layout/RepeatingBendingProcessNew"/>
    <dgm:cxn modelId="{32E90211-17E0-4DDF-9274-DD3E46D811B8}" srcId="{D4503D04-C97E-4622-AE07-D0307CB3B4CA}" destId="{76D56F19-2708-49DB-8F92-D8AC45F23A9A}" srcOrd="4" destOrd="0" parTransId="{9D5610C2-0A12-494A-AC46-8DD17C08B09F}" sibTransId="{EC8965A1-F755-4945-8AAC-DCF1F68F011E}"/>
    <dgm:cxn modelId="{00653E19-B8E7-A740-A472-1977092F60A0}" type="presOf" srcId="{4E8D2E69-0173-4BD3-B96A-7A9C5DD12B47}" destId="{1FC37317-8B75-7A4E-B46A-6C6A45F69C67}" srcOrd="0" destOrd="0" presId="urn:microsoft.com/office/officeart/2016/7/layout/RepeatingBendingProcessNew"/>
    <dgm:cxn modelId="{4B40C8DC-6B57-4F5B-8440-7241C649700B}" srcId="{D4503D04-C97E-4622-AE07-D0307CB3B4CA}" destId="{93A6A030-ABAB-4EFA-B539-0FDB3E07C1EF}" srcOrd="3" destOrd="0" parTransId="{3D674B97-6DC6-4A12-85BA-0976D3064237}" sibTransId="{BFE0749E-E343-4A6F-BD09-2810EE6B4BD7}"/>
    <dgm:cxn modelId="{92C58CC8-7AA6-4547-8198-B30D1DA4B7D5}" type="presOf" srcId="{C2E353F3-59D2-4A9F-9B4D-8F46ED5B234D}" destId="{6B8F49D4-6AB8-4B7E-9E3F-01F7C347ED2E}" srcOrd="0" destOrd="0" presId="urn:microsoft.com/office/officeart/2016/7/layout/RepeatingBendingProcessNew"/>
    <dgm:cxn modelId="{0AB67D76-8B59-4A96-B690-D594BDDBBA46}" type="presOf" srcId="{037736E0-A30C-4405-B95C-792A926BB27F}" destId="{F613E2CA-22AF-45AF-9B28-45DAE867B97C}" srcOrd="0" destOrd="0" presId="urn:microsoft.com/office/officeart/2016/7/layout/RepeatingBendingProcessNew"/>
    <dgm:cxn modelId="{E8FDC109-B482-B84E-95EE-92A52C5C47F4}" type="presOf" srcId="{76D56F19-2708-49DB-8F92-D8AC45F23A9A}" destId="{D42A6699-F599-8045-897A-5A654DF673C0}" srcOrd="0" destOrd="0" presId="urn:microsoft.com/office/officeart/2016/7/layout/RepeatingBendingProcessNew"/>
    <dgm:cxn modelId="{0F866C41-EB5F-47BD-A2CD-A58671F15B67}" srcId="{D4503D04-C97E-4622-AE07-D0307CB3B4CA}" destId="{4E8D2E69-0173-4BD3-B96A-7A9C5DD12B47}" srcOrd="2" destOrd="0" parTransId="{B954BF22-E3B3-4A1C-802E-590228BE2D9C}" sibTransId="{FEF1E80E-8A9E-4B0A-817C-2A4CFDCF3FB2}"/>
    <dgm:cxn modelId="{BE7FA888-7021-4A91-AAD1-939773F396A4}" type="presOf" srcId="{EC8965A1-F755-4945-8AAC-DCF1F68F011E}" destId="{BC8A4BAB-80CF-457A-BE2E-C1879AE2924A}" srcOrd="1" destOrd="0" presId="urn:microsoft.com/office/officeart/2016/7/layout/RepeatingBendingProcessNew"/>
    <dgm:cxn modelId="{FE75BCD7-BEFD-2B4A-857D-4205F1F546BF}" type="presOf" srcId="{AAC263CB-8256-4B03-92FE-1622698FB3E9}" destId="{591CA60E-213E-7B4B-B9DE-D89D137D3DA9}" srcOrd="0" destOrd="0" presId="urn:microsoft.com/office/officeart/2016/7/layout/RepeatingBendingProcessNew"/>
    <dgm:cxn modelId="{55147F99-9F34-4FA9-B317-B80C7124930F}" type="presOf" srcId="{50D2E41B-53E9-4BC3-8380-2038067485DB}" destId="{7E52B5AC-C273-4BF4-A8DC-0D098E77776E}" srcOrd="0" destOrd="0" presId="urn:microsoft.com/office/officeart/2016/7/layout/RepeatingBendingProcessNew"/>
    <dgm:cxn modelId="{9AC8BDBC-6730-B045-9CCF-76DAB6ABAAE6}" type="presOf" srcId="{BFE0749E-E343-4A6F-BD09-2810EE6B4BD7}" destId="{63AED5AC-6A4E-294A-8C0F-D72D7D241108}" srcOrd="0" destOrd="0" presId="urn:microsoft.com/office/officeart/2016/7/layout/RepeatingBendingProcessNew"/>
    <dgm:cxn modelId="{0AB83BC0-D32E-4605-92B3-DD553114BE98}" srcId="{D4503D04-C97E-4622-AE07-D0307CB3B4CA}" destId="{50D2E41B-53E9-4BC3-8380-2038067485DB}" srcOrd="6" destOrd="0" parTransId="{1686A82D-4A75-4929-99EB-504C3462A393}" sibTransId="{E6F572BF-AE6B-4384-A0D3-17506223F648}"/>
    <dgm:cxn modelId="{E5542374-11E0-41B3-A991-C795F6B5FAB3}" type="presOf" srcId="{9A39AE80-9AE0-498B-8C0A-F704FB6590EC}" destId="{102EED16-CF35-4F07-B686-12B7BD45EEA7}" srcOrd="1" destOrd="0" presId="urn:microsoft.com/office/officeart/2016/7/layout/RepeatingBendingProcessNew"/>
    <dgm:cxn modelId="{828BAF65-8700-4745-A18C-58A200C8418E}" type="presOf" srcId="{9A39AE80-9AE0-498B-8C0A-F704FB6590EC}" destId="{9D905190-64DA-45B4-8DAC-D9361B80B7FF}" srcOrd="0" destOrd="0" presId="urn:microsoft.com/office/officeart/2016/7/layout/RepeatingBendingProcessNew"/>
    <dgm:cxn modelId="{6CE97453-8862-AD4C-A88F-D046002A23EE}" type="presOf" srcId="{FEF1E80E-8A9E-4B0A-817C-2A4CFDCF3FB2}" destId="{B4080084-7793-E342-92FE-F348EAFF157C}" srcOrd="1" destOrd="0" presId="urn:microsoft.com/office/officeart/2016/7/layout/RepeatingBendingProcessNew"/>
    <dgm:cxn modelId="{98EE28DD-CC22-4814-968E-F845A2C3754A}" srcId="{D4503D04-C97E-4622-AE07-D0307CB3B4CA}" destId="{C2E353F3-59D2-4A9F-9B4D-8F46ED5B234D}" srcOrd="5" destOrd="0" parTransId="{861A2B56-FAEA-4BA4-ABEC-2D818EE456FE}" sibTransId="{9A39AE80-9AE0-498B-8C0A-F704FB6590EC}"/>
    <dgm:cxn modelId="{A9B54F08-706D-074E-8E9A-EBFEEAA22FAA}" type="presOf" srcId="{808B76D0-8EC7-469A-93AC-7A6017188A9D}" destId="{DBF0B936-C069-4B45-92D0-BC84490381D7}" srcOrd="1" destOrd="0" presId="urn:microsoft.com/office/officeart/2016/7/layout/RepeatingBendingProcessNew"/>
    <dgm:cxn modelId="{D907A31C-5CFB-374D-89E1-68F3C8505565}" type="presOf" srcId="{BFE0749E-E343-4A6F-BD09-2810EE6B4BD7}" destId="{A4A67B76-88B9-3B42-B3EF-AFCDA17E5E1C}" srcOrd="1" destOrd="0" presId="urn:microsoft.com/office/officeart/2016/7/layout/RepeatingBendingProcessNew"/>
    <dgm:cxn modelId="{670470FF-28F5-8747-80CB-D5309335BE4E}" type="presOf" srcId="{808B76D0-8EC7-469A-93AC-7A6017188A9D}" destId="{0B9714F2-E001-9048-99B0-C46EAB1CEAC1}" srcOrd="0" destOrd="0" presId="urn:microsoft.com/office/officeart/2016/7/layout/RepeatingBendingProcessNew"/>
    <dgm:cxn modelId="{E108ECBE-A831-4136-90F6-43160617F0D6}" type="presOf" srcId="{DD8C73F6-9049-4AC9-8AED-9CE7E57DFC99}" destId="{1AE62F38-0243-4F18-9866-410C62EAE380}" srcOrd="0" destOrd="0" presId="urn:microsoft.com/office/officeart/2016/7/layout/RepeatingBendingProcessNew"/>
    <dgm:cxn modelId="{84E8A2D8-19F1-F847-BCDE-877F09D08EDA}" type="presOf" srcId="{93A6A030-ABAB-4EFA-B539-0FDB3E07C1EF}" destId="{F14BE627-E883-874F-A626-EC388DCE8D9B}" srcOrd="0" destOrd="0" presId="urn:microsoft.com/office/officeart/2016/7/layout/RepeatingBendingProcessNew"/>
    <dgm:cxn modelId="{66512605-B992-8044-B3E6-E4EF4B6992BD}" type="presOf" srcId="{FEF1E80E-8A9E-4B0A-817C-2A4CFDCF3FB2}" destId="{DD741774-D280-DD46-9C9B-33FE253D22FC}" srcOrd="0" destOrd="0" presId="urn:microsoft.com/office/officeart/2016/7/layout/RepeatingBendingProcessNew"/>
    <dgm:cxn modelId="{490D2296-C106-4F4C-AAC9-71E6165507BE}" type="presOf" srcId="{EC8965A1-F755-4945-8AAC-DCF1F68F011E}" destId="{B1E77D1A-DF30-471E-AAD4-8D355462F0A1}" srcOrd="0" destOrd="0" presId="urn:microsoft.com/office/officeart/2016/7/layout/RepeatingBendingProcessNew"/>
    <dgm:cxn modelId="{110ACFE7-6773-48DC-9A04-E5B0FD6B4C05}" type="presOf" srcId="{037736E0-A30C-4405-B95C-792A926BB27F}" destId="{182C34E5-201E-420A-874C-88BC1DD5674F}" srcOrd="1" destOrd="0" presId="urn:microsoft.com/office/officeart/2016/7/layout/RepeatingBendingProcessNew"/>
    <dgm:cxn modelId="{833633C7-7631-49DA-A6CF-0A1D02D7EFEE}" srcId="{D4503D04-C97E-4622-AE07-D0307CB3B4CA}" destId="{DD8C73F6-9049-4AC9-8AED-9CE7E57DFC99}" srcOrd="0" destOrd="0" parTransId="{180B4FAB-AC67-4625-BA0D-161AFD7D5CDA}" sibTransId="{037736E0-A30C-4405-B95C-792A926BB27F}"/>
    <dgm:cxn modelId="{F741FA9F-4D0E-4827-A061-75363E52F1A7}" type="presParOf" srcId="{C7117AA3-29D3-A641-A58D-533CC172901B}" destId="{1AE62F38-0243-4F18-9866-410C62EAE380}" srcOrd="0" destOrd="0" presId="urn:microsoft.com/office/officeart/2016/7/layout/RepeatingBendingProcessNew"/>
    <dgm:cxn modelId="{DB2CD3C2-3A9C-4DB9-827A-D923B2C81F82}" type="presParOf" srcId="{C7117AA3-29D3-A641-A58D-533CC172901B}" destId="{F613E2CA-22AF-45AF-9B28-45DAE867B97C}" srcOrd="1" destOrd="0" presId="urn:microsoft.com/office/officeart/2016/7/layout/RepeatingBendingProcessNew"/>
    <dgm:cxn modelId="{AFA15BFA-1BDF-46C9-9C82-6B7F02C6CB13}" type="presParOf" srcId="{F613E2CA-22AF-45AF-9B28-45DAE867B97C}" destId="{182C34E5-201E-420A-874C-88BC1DD5674F}" srcOrd="0" destOrd="0" presId="urn:microsoft.com/office/officeart/2016/7/layout/RepeatingBendingProcessNew"/>
    <dgm:cxn modelId="{54EC6AF8-8601-FB4F-A2D0-DB03BBC973B1}" type="presParOf" srcId="{C7117AA3-29D3-A641-A58D-533CC172901B}" destId="{591CA60E-213E-7B4B-B9DE-D89D137D3DA9}" srcOrd="2" destOrd="0" presId="urn:microsoft.com/office/officeart/2016/7/layout/RepeatingBendingProcessNew"/>
    <dgm:cxn modelId="{6386B277-0B98-3845-B375-656F6843D11A}" type="presParOf" srcId="{C7117AA3-29D3-A641-A58D-533CC172901B}" destId="{0B9714F2-E001-9048-99B0-C46EAB1CEAC1}" srcOrd="3" destOrd="0" presId="urn:microsoft.com/office/officeart/2016/7/layout/RepeatingBendingProcessNew"/>
    <dgm:cxn modelId="{76384253-4A53-B443-80FD-2EF068156A86}" type="presParOf" srcId="{0B9714F2-E001-9048-99B0-C46EAB1CEAC1}" destId="{DBF0B936-C069-4B45-92D0-BC84490381D7}" srcOrd="0" destOrd="0" presId="urn:microsoft.com/office/officeart/2016/7/layout/RepeatingBendingProcessNew"/>
    <dgm:cxn modelId="{E8588933-DC2A-1949-97A0-149E024060BF}" type="presParOf" srcId="{C7117AA3-29D3-A641-A58D-533CC172901B}" destId="{1FC37317-8B75-7A4E-B46A-6C6A45F69C67}" srcOrd="4" destOrd="0" presId="urn:microsoft.com/office/officeart/2016/7/layout/RepeatingBendingProcessNew"/>
    <dgm:cxn modelId="{AC78AD39-C148-BB4D-98EA-D6CD0C26FBA7}" type="presParOf" srcId="{C7117AA3-29D3-A641-A58D-533CC172901B}" destId="{DD741774-D280-DD46-9C9B-33FE253D22FC}" srcOrd="5" destOrd="0" presId="urn:microsoft.com/office/officeart/2016/7/layout/RepeatingBendingProcessNew"/>
    <dgm:cxn modelId="{9CE3DEE8-B926-6B48-99A6-61F253EB87DF}" type="presParOf" srcId="{DD741774-D280-DD46-9C9B-33FE253D22FC}" destId="{B4080084-7793-E342-92FE-F348EAFF157C}" srcOrd="0" destOrd="0" presId="urn:microsoft.com/office/officeart/2016/7/layout/RepeatingBendingProcessNew"/>
    <dgm:cxn modelId="{EC00BA5B-7C94-D14D-A573-503F23913101}" type="presParOf" srcId="{C7117AA3-29D3-A641-A58D-533CC172901B}" destId="{F14BE627-E883-874F-A626-EC388DCE8D9B}" srcOrd="6" destOrd="0" presId="urn:microsoft.com/office/officeart/2016/7/layout/RepeatingBendingProcessNew"/>
    <dgm:cxn modelId="{C959B72A-D800-9544-8676-DE829FFB4EA1}" type="presParOf" srcId="{C7117AA3-29D3-A641-A58D-533CC172901B}" destId="{63AED5AC-6A4E-294A-8C0F-D72D7D241108}" srcOrd="7" destOrd="0" presId="urn:microsoft.com/office/officeart/2016/7/layout/RepeatingBendingProcessNew"/>
    <dgm:cxn modelId="{DABC8E6C-99C5-3340-95B9-6CF8BC427CA3}" type="presParOf" srcId="{63AED5AC-6A4E-294A-8C0F-D72D7D241108}" destId="{A4A67B76-88B9-3B42-B3EF-AFCDA17E5E1C}" srcOrd="0" destOrd="0" presId="urn:microsoft.com/office/officeart/2016/7/layout/RepeatingBendingProcessNew"/>
    <dgm:cxn modelId="{AA62AE45-F47E-C040-8561-C054B92C617C}" type="presParOf" srcId="{C7117AA3-29D3-A641-A58D-533CC172901B}" destId="{D42A6699-F599-8045-897A-5A654DF673C0}" srcOrd="8" destOrd="0" presId="urn:microsoft.com/office/officeart/2016/7/layout/RepeatingBendingProcessNew"/>
    <dgm:cxn modelId="{298D663C-E884-4D4F-90C0-7B00A4050045}" type="presParOf" srcId="{C7117AA3-29D3-A641-A58D-533CC172901B}" destId="{B1E77D1A-DF30-471E-AAD4-8D355462F0A1}" srcOrd="9" destOrd="0" presId="urn:microsoft.com/office/officeart/2016/7/layout/RepeatingBendingProcessNew"/>
    <dgm:cxn modelId="{787CD82E-1ECC-44AD-9D40-B70423D15606}" type="presParOf" srcId="{B1E77D1A-DF30-471E-AAD4-8D355462F0A1}" destId="{BC8A4BAB-80CF-457A-BE2E-C1879AE2924A}" srcOrd="0" destOrd="0" presId="urn:microsoft.com/office/officeart/2016/7/layout/RepeatingBendingProcessNew"/>
    <dgm:cxn modelId="{28F890E1-BF6B-48B2-85AF-4F74DE62B47F}" type="presParOf" srcId="{C7117AA3-29D3-A641-A58D-533CC172901B}" destId="{6B8F49D4-6AB8-4B7E-9E3F-01F7C347ED2E}" srcOrd="10" destOrd="0" presId="urn:microsoft.com/office/officeart/2016/7/layout/RepeatingBendingProcessNew"/>
    <dgm:cxn modelId="{AEBA0B5F-987B-44D1-89A5-CEB0430E2AE3}" type="presParOf" srcId="{C7117AA3-29D3-A641-A58D-533CC172901B}" destId="{9D905190-64DA-45B4-8DAC-D9361B80B7FF}" srcOrd="11" destOrd="0" presId="urn:microsoft.com/office/officeart/2016/7/layout/RepeatingBendingProcessNew"/>
    <dgm:cxn modelId="{F49983B4-FFFA-42AF-9447-AF0E3EF60E7E}" type="presParOf" srcId="{9D905190-64DA-45B4-8DAC-D9361B80B7FF}" destId="{102EED16-CF35-4F07-B686-12B7BD45EEA7}" srcOrd="0" destOrd="0" presId="urn:microsoft.com/office/officeart/2016/7/layout/RepeatingBendingProcessNew"/>
    <dgm:cxn modelId="{1DB2AA0E-C402-4CAD-896E-2EF7D85C92D7}" type="presParOf" srcId="{C7117AA3-29D3-A641-A58D-533CC172901B}" destId="{7E52B5AC-C273-4BF4-A8DC-0D098E77776E}" srcOrd="12" destOrd="0" presId="urn:microsoft.com/office/officeart/2016/7/layout/RepeatingBendingProcessNew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4D0CB4-0619-47EF-A746-365405D39958}">
      <dsp:nvSpPr>
        <dsp:cNvPr id="0" name=""/>
        <dsp:cNvSpPr/>
      </dsp:nvSpPr>
      <dsp:spPr>
        <a:xfrm>
          <a:off x="0" y="507682"/>
          <a:ext cx="4716462" cy="93726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C6D826-A6E6-42EC-BF0E-9025B33009B2}">
      <dsp:nvSpPr>
        <dsp:cNvPr id="0" name=""/>
        <dsp:cNvSpPr/>
      </dsp:nvSpPr>
      <dsp:spPr>
        <a:xfrm>
          <a:off x="283521" y="718566"/>
          <a:ext cx="515493" cy="5154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3FC8C9-03E6-4269-9DB7-824A4479C21C}">
      <dsp:nvSpPr>
        <dsp:cNvPr id="0" name=""/>
        <dsp:cNvSpPr/>
      </dsp:nvSpPr>
      <dsp:spPr>
        <a:xfrm>
          <a:off x="1082535" y="507682"/>
          <a:ext cx="3633926" cy="9372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193" tIns="99193" rIns="99193" bIns="99193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My company</a:t>
          </a:r>
          <a:endParaRPr lang="en-US" sz="2500" kern="1200" dirty="0"/>
        </a:p>
      </dsp:txBody>
      <dsp:txXfrm>
        <a:off x="1082535" y="507682"/>
        <a:ext cx="3633926" cy="937260"/>
      </dsp:txXfrm>
    </dsp:sp>
    <dsp:sp modelId="{2DD6782C-3741-43AC-8E3F-C7C2A5A092FE}">
      <dsp:nvSpPr>
        <dsp:cNvPr id="0" name=""/>
        <dsp:cNvSpPr/>
      </dsp:nvSpPr>
      <dsp:spPr>
        <a:xfrm>
          <a:off x="0" y="1679258"/>
          <a:ext cx="4716462" cy="93726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E3D4D5-84E6-41EE-BF94-D56D24841B8B}">
      <dsp:nvSpPr>
        <dsp:cNvPr id="0" name=""/>
        <dsp:cNvSpPr/>
      </dsp:nvSpPr>
      <dsp:spPr>
        <a:xfrm>
          <a:off x="283521" y="1890141"/>
          <a:ext cx="515493" cy="5154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C9C6B6-F051-4AFC-B696-34674ED32FC0}">
      <dsp:nvSpPr>
        <dsp:cNvPr id="0" name=""/>
        <dsp:cNvSpPr/>
      </dsp:nvSpPr>
      <dsp:spPr>
        <a:xfrm>
          <a:off x="1082535" y="1679258"/>
          <a:ext cx="3633926" cy="9372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193" tIns="99193" rIns="99193" bIns="99193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My IT experiences</a:t>
          </a:r>
          <a:endParaRPr lang="en-US" sz="2500" kern="1200" dirty="0"/>
        </a:p>
      </dsp:txBody>
      <dsp:txXfrm>
        <a:off x="1082535" y="1679258"/>
        <a:ext cx="3633926" cy="9372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13E2CA-22AF-45AF-9B28-45DAE867B97C}">
      <dsp:nvSpPr>
        <dsp:cNvPr id="0" name=""/>
        <dsp:cNvSpPr/>
      </dsp:nvSpPr>
      <dsp:spPr>
        <a:xfrm>
          <a:off x="1823675" y="1102620"/>
          <a:ext cx="3879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909" y="45720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07167" y="1146246"/>
        <a:ext cx="20925" cy="4189"/>
      </dsp:txXfrm>
    </dsp:sp>
    <dsp:sp modelId="{1AE62F38-0243-4F18-9866-410C62EAE380}">
      <dsp:nvSpPr>
        <dsp:cNvPr id="0" name=""/>
        <dsp:cNvSpPr/>
      </dsp:nvSpPr>
      <dsp:spPr>
        <a:xfrm>
          <a:off x="5871" y="602459"/>
          <a:ext cx="1819604" cy="109176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1</a:t>
          </a:r>
          <a:r>
            <a:rPr lang="en-US" sz="1200" kern="1200" baseline="30000" dirty="0" smtClean="0">
              <a:solidFill>
                <a:schemeClr val="bg1"/>
              </a:solidFill>
            </a:rPr>
            <a:t>st</a:t>
          </a:r>
          <a:r>
            <a:rPr lang="en-US" sz="1200" kern="1200" dirty="0" smtClean="0">
              <a:solidFill>
                <a:schemeClr val="bg1"/>
              </a:solidFill>
            </a:rPr>
            <a:t> Introduction to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5871" y="602459"/>
        <a:ext cx="1819604" cy="1091762"/>
      </dsp:txXfrm>
    </dsp:sp>
    <dsp:sp modelId="{0B9714F2-E001-9048-99B0-C46EAB1CEAC1}">
      <dsp:nvSpPr>
        <dsp:cNvPr id="0" name=""/>
        <dsp:cNvSpPr/>
      </dsp:nvSpPr>
      <dsp:spPr>
        <a:xfrm>
          <a:off x="4061789" y="1102620"/>
          <a:ext cx="3879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909" y="45720"/>
              </a:lnTo>
            </a:path>
          </a:pathLst>
        </a:custGeom>
        <a:noFill/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/>
        </a:p>
      </dsp:txBody>
      <dsp:txXfrm>
        <a:off x="4245281" y="1146246"/>
        <a:ext cx="20925" cy="4189"/>
      </dsp:txXfrm>
    </dsp:sp>
    <dsp:sp modelId="{591CA60E-213E-7B4B-B9DE-D89D137D3DA9}">
      <dsp:nvSpPr>
        <dsp:cNvPr id="0" name=""/>
        <dsp:cNvSpPr/>
      </dsp:nvSpPr>
      <dsp:spPr>
        <a:xfrm>
          <a:off x="2243984" y="602459"/>
          <a:ext cx="1819604" cy="10917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2</a:t>
          </a:r>
          <a:r>
            <a:rPr lang="en-US" sz="1200" kern="1200" baseline="30000" dirty="0" smtClean="0">
              <a:solidFill>
                <a:schemeClr val="bg1"/>
              </a:solidFill>
            </a:rPr>
            <a:t>nd</a:t>
          </a:r>
          <a:r>
            <a:rPr lang="en-US" sz="1200" kern="1200" dirty="0" smtClean="0">
              <a:solidFill>
                <a:schemeClr val="bg1"/>
              </a:solidFill>
            </a:rPr>
            <a:t> Building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r>
            <a:rPr lang="en-US" sz="1200" kern="1200" dirty="0" smtClean="0">
              <a:solidFill>
                <a:schemeClr val="bg1"/>
              </a:solidFill>
            </a:rPr>
            <a:t>: Using an API Gateway</a:t>
          </a:r>
          <a:r>
            <a:rPr lang="en-US" sz="1200" kern="1200" dirty="0">
              <a:solidFill>
                <a:schemeClr val="bg1"/>
              </a:solidFill>
            </a:rPr>
            <a:t/>
          </a:r>
          <a:br>
            <a:rPr lang="en-US" sz="1200" kern="1200" dirty="0">
              <a:solidFill>
                <a:schemeClr val="bg1"/>
              </a:solidFill>
            </a:rPr>
          </a:br>
          <a:r>
            <a:rPr lang="en-US" sz="1200" kern="1200" dirty="0">
              <a:solidFill>
                <a:schemeClr val="bg1"/>
              </a:solidFill>
            </a:rPr>
            <a:t>Basics</a:t>
          </a:r>
        </a:p>
      </dsp:txBody>
      <dsp:txXfrm>
        <a:off x="2243984" y="602459"/>
        <a:ext cx="1819604" cy="1091762"/>
      </dsp:txXfrm>
    </dsp:sp>
    <dsp:sp modelId="{DD741774-D280-DD46-9C9B-33FE253D22FC}">
      <dsp:nvSpPr>
        <dsp:cNvPr id="0" name=""/>
        <dsp:cNvSpPr/>
      </dsp:nvSpPr>
      <dsp:spPr>
        <a:xfrm>
          <a:off x="6299903" y="1102620"/>
          <a:ext cx="3879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909" y="45720"/>
              </a:lnTo>
            </a:path>
          </a:pathLst>
        </a:custGeom>
        <a:noFill/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/>
        </a:p>
      </dsp:txBody>
      <dsp:txXfrm>
        <a:off x="6483394" y="1146246"/>
        <a:ext cx="20925" cy="4189"/>
      </dsp:txXfrm>
    </dsp:sp>
    <dsp:sp modelId="{1FC37317-8B75-7A4E-B46A-6C6A45F69C67}">
      <dsp:nvSpPr>
        <dsp:cNvPr id="0" name=""/>
        <dsp:cNvSpPr/>
      </dsp:nvSpPr>
      <dsp:spPr>
        <a:xfrm>
          <a:off x="4482098" y="602459"/>
          <a:ext cx="1819604" cy="109176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3</a:t>
          </a:r>
          <a:r>
            <a:rPr lang="en-US" sz="1200" kern="1200" baseline="30000" dirty="0" smtClean="0">
              <a:solidFill>
                <a:schemeClr val="bg1"/>
              </a:solidFill>
            </a:rPr>
            <a:t>rd</a:t>
          </a:r>
          <a:r>
            <a:rPr lang="en-US" sz="1200" kern="1200" dirty="0" smtClean="0">
              <a:solidFill>
                <a:schemeClr val="bg1"/>
              </a:solidFill>
            </a:rPr>
            <a:t> Building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r>
            <a:rPr lang="en-US" sz="1200" kern="1200" dirty="0" smtClean="0">
              <a:solidFill>
                <a:schemeClr val="bg1"/>
              </a:solidFill>
            </a:rPr>
            <a:t>: Inter-Process Communication in a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r>
            <a:rPr lang="en-US" sz="1200" kern="1200" dirty="0" smtClean="0">
              <a:solidFill>
                <a:schemeClr val="bg1"/>
              </a:solidFill>
            </a:rPr>
            <a:t> Architecture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4482098" y="602459"/>
        <a:ext cx="1819604" cy="1091762"/>
      </dsp:txXfrm>
    </dsp:sp>
    <dsp:sp modelId="{63AED5AC-6A4E-294A-8C0F-D72D7D241108}">
      <dsp:nvSpPr>
        <dsp:cNvPr id="0" name=""/>
        <dsp:cNvSpPr/>
      </dsp:nvSpPr>
      <dsp:spPr>
        <a:xfrm>
          <a:off x="915673" y="1692421"/>
          <a:ext cx="6714340" cy="387909"/>
        </a:xfrm>
        <a:custGeom>
          <a:avLst/>
          <a:gdLst/>
          <a:ahLst/>
          <a:cxnLst/>
          <a:rect l="0" t="0" r="0" b="0"/>
          <a:pathLst>
            <a:path>
              <a:moveTo>
                <a:pt x="6714340" y="0"/>
              </a:moveTo>
              <a:lnTo>
                <a:pt x="6714340" y="211054"/>
              </a:lnTo>
              <a:lnTo>
                <a:pt x="0" y="211054"/>
              </a:lnTo>
              <a:lnTo>
                <a:pt x="0" y="387909"/>
              </a:lnTo>
            </a:path>
          </a:pathLst>
        </a:custGeom>
        <a:noFill/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/>
        </a:p>
      </dsp:txBody>
      <dsp:txXfrm>
        <a:off x="4104659" y="1884281"/>
        <a:ext cx="336368" cy="4189"/>
      </dsp:txXfrm>
    </dsp:sp>
    <dsp:sp modelId="{F14BE627-E883-874F-A626-EC388DCE8D9B}">
      <dsp:nvSpPr>
        <dsp:cNvPr id="0" name=""/>
        <dsp:cNvSpPr/>
      </dsp:nvSpPr>
      <dsp:spPr>
        <a:xfrm>
          <a:off x="6720212" y="602459"/>
          <a:ext cx="1819604" cy="109176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4t</a:t>
          </a:r>
          <a:r>
            <a:rPr lang="en-US" sz="1200" kern="1200" baseline="30000" dirty="0" smtClean="0">
              <a:solidFill>
                <a:schemeClr val="bg1"/>
              </a:solidFill>
            </a:rPr>
            <a:t>h</a:t>
          </a:r>
          <a:r>
            <a:rPr lang="en-US" sz="1200" kern="1200" dirty="0" smtClean="0">
              <a:solidFill>
                <a:schemeClr val="bg1"/>
              </a:solidFill>
            </a:rPr>
            <a:t> Service Discovery in a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r>
            <a:rPr lang="en-US" sz="1200" kern="1200" dirty="0" smtClean="0">
              <a:solidFill>
                <a:schemeClr val="bg1"/>
              </a:solidFill>
            </a:rPr>
            <a:t> Architecture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6720212" y="602459"/>
        <a:ext cx="1819604" cy="1091762"/>
      </dsp:txXfrm>
    </dsp:sp>
    <dsp:sp modelId="{B1E77D1A-DF30-471E-AAD4-8D355462F0A1}">
      <dsp:nvSpPr>
        <dsp:cNvPr id="0" name=""/>
        <dsp:cNvSpPr/>
      </dsp:nvSpPr>
      <dsp:spPr>
        <a:xfrm>
          <a:off x="1823675" y="2612892"/>
          <a:ext cx="3879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909" y="45720"/>
              </a:lnTo>
            </a:path>
          </a:pathLst>
        </a:custGeom>
        <a:noFill/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07167" y="2656517"/>
        <a:ext cx="20925" cy="4189"/>
      </dsp:txXfrm>
    </dsp:sp>
    <dsp:sp modelId="{D42A6699-F599-8045-897A-5A654DF673C0}">
      <dsp:nvSpPr>
        <dsp:cNvPr id="0" name=""/>
        <dsp:cNvSpPr/>
      </dsp:nvSpPr>
      <dsp:spPr>
        <a:xfrm>
          <a:off x="5871" y="2112731"/>
          <a:ext cx="1819604" cy="1091762"/>
        </a:xfrm>
        <a:prstGeom prst="rect">
          <a:avLst/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5th Event-Driven Data Management for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5871" y="2112731"/>
        <a:ext cx="1819604" cy="1091762"/>
      </dsp:txXfrm>
    </dsp:sp>
    <dsp:sp modelId="{9D905190-64DA-45B4-8DAC-D9361B80B7FF}">
      <dsp:nvSpPr>
        <dsp:cNvPr id="0" name=""/>
        <dsp:cNvSpPr/>
      </dsp:nvSpPr>
      <dsp:spPr>
        <a:xfrm>
          <a:off x="4061789" y="2612892"/>
          <a:ext cx="3879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909" y="45720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245281" y="2656517"/>
        <a:ext cx="20925" cy="4189"/>
      </dsp:txXfrm>
    </dsp:sp>
    <dsp:sp modelId="{6B8F49D4-6AB8-4B7E-9E3F-01F7C347ED2E}">
      <dsp:nvSpPr>
        <dsp:cNvPr id="0" name=""/>
        <dsp:cNvSpPr/>
      </dsp:nvSpPr>
      <dsp:spPr>
        <a:xfrm>
          <a:off x="2243984" y="2112731"/>
          <a:ext cx="1819604" cy="1091762"/>
        </a:xfrm>
        <a:prstGeom prst="rect">
          <a:avLst/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6</a:t>
          </a:r>
          <a:r>
            <a:rPr lang="en-US" sz="1200" kern="1200" baseline="30000" dirty="0" smtClean="0">
              <a:solidFill>
                <a:schemeClr val="bg1"/>
              </a:solidFill>
            </a:rPr>
            <a:t>th</a:t>
          </a:r>
          <a:r>
            <a:rPr lang="en-US" sz="1200" kern="1200" dirty="0" smtClean="0">
              <a:solidFill>
                <a:schemeClr val="bg1"/>
              </a:solidFill>
            </a:rPr>
            <a:t> Choosing a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r>
            <a:rPr lang="en-US" sz="1200" kern="1200" dirty="0" smtClean="0">
              <a:solidFill>
                <a:schemeClr val="bg1"/>
              </a:solidFill>
            </a:rPr>
            <a:t> Deployment Strategy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2243984" y="2112731"/>
        <a:ext cx="1819604" cy="1091762"/>
      </dsp:txXfrm>
    </dsp:sp>
    <dsp:sp modelId="{7E52B5AC-C273-4BF4-A8DC-0D098E77776E}">
      <dsp:nvSpPr>
        <dsp:cNvPr id="0" name=""/>
        <dsp:cNvSpPr/>
      </dsp:nvSpPr>
      <dsp:spPr>
        <a:xfrm>
          <a:off x="4482098" y="2112731"/>
          <a:ext cx="1819604" cy="1091762"/>
        </a:xfrm>
        <a:prstGeom prst="rect">
          <a:avLst/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9162" tIns="93591" rIns="89162" bIns="93591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7</a:t>
          </a:r>
          <a:r>
            <a:rPr lang="en-US" sz="1200" kern="1200" baseline="30000" dirty="0" smtClean="0">
              <a:solidFill>
                <a:schemeClr val="bg1"/>
              </a:solidFill>
            </a:rPr>
            <a:t>th</a:t>
          </a:r>
          <a:r>
            <a:rPr lang="en-US" sz="1200" kern="1200" dirty="0" smtClean="0">
              <a:solidFill>
                <a:schemeClr val="bg1"/>
              </a:solidFill>
            </a:rPr>
            <a:t> Refactoring a Monolith into </a:t>
          </a:r>
          <a:r>
            <a:rPr lang="en-US" sz="1200" kern="1200" dirty="0" err="1" smtClean="0">
              <a:solidFill>
                <a:schemeClr val="bg1"/>
              </a:solidFill>
            </a:rPr>
            <a:t>Microservices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4482098" y="2112731"/>
        <a:ext cx="1819604" cy="10917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2818B-C764-43FB-9100-6BE58FDE1954}" type="datetimeFigureOut">
              <a:rPr lang="en-US" smtClean="0"/>
              <a:t>1/8/2022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F1E10-4074-4DC3-8E35-9146BD1FD8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2.sv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BC4BE-0D73-E240-8B38-104FAC465A91}" type="datetimeFigureOut">
              <a:rPr lang="en-US" smtClean="0"/>
              <a:t>1/8/2022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C15C5-0688-5345-99FC-721E08AD15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207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512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3" Type="http://schemas.openxmlformats.org/officeDocument/2006/relationships/image" Target="../media/image1.jpeg"/><Relationship Id="rId7" Type="http://schemas.openxmlformats.org/officeDocument/2006/relationships/image" Target="../media/image6.jpeg"/><Relationship Id="rId12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diagramColors" Target="../diagrams/colors1.xml"/><Relationship Id="rId5" Type="http://schemas.openxmlformats.org/officeDocument/2006/relationships/image" Target="../media/image4.jpeg"/><Relationship Id="rId10" Type="http://schemas.openxmlformats.org/officeDocument/2006/relationships/diagramQuickStyle" Target="../diagrams/quickStyle1.xml"/><Relationship Id="rId4" Type="http://schemas.openxmlformats.org/officeDocument/2006/relationships/image" Target="../media/image3.jpeg"/><Relationship Id="rId9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ng.com.vn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11" Type="http://schemas.openxmlformats.org/officeDocument/2006/relationships/hyperlink" Target="https://github.com/tuanndd/microservices-labs" TargetMode="External"/><Relationship Id="rId5" Type="http://schemas.openxmlformats.org/officeDocument/2006/relationships/diagramLayout" Target="../diagrams/layout2.xml"/><Relationship Id="rId10" Type="http://schemas.openxmlformats.org/officeDocument/2006/relationships/image" Target="../media/image12.jpeg"/><Relationship Id="rId4" Type="http://schemas.openxmlformats.org/officeDocument/2006/relationships/diagramData" Target="../diagrams/data2.xml"/><Relationship Id="rId9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tudents looking into microscope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124" y="0"/>
            <a:ext cx="11251756" cy="6857990"/>
          </a:xfrm>
        </p:spPr>
        <p:txBody>
          <a:bodyPr anchor="ctr">
            <a:noAutofit/>
          </a:bodyPr>
          <a:lstStyle/>
          <a:p>
            <a:pPr algn="l"/>
            <a:r>
              <a:rPr lang="en-US" sz="8800" b="1" dirty="0"/>
              <a:t>Building Distributed Applications</a:t>
            </a:r>
            <a:r>
              <a:rPr lang="en-US" sz="8800" b="1" dirty="0" smtClean="0"/>
              <a:t> </a:t>
            </a:r>
            <a:r>
              <a:rPr lang="en-US" sz="8800" b="1" dirty="0"/>
              <a:t/>
            </a:r>
            <a:br>
              <a:rPr lang="en-US" sz="8800" b="1" dirty="0"/>
            </a:br>
            <a:r>
              <a:rPr lang="en-US" sz="8000" dirty="0">
                <a:solidFill>
                  <a:schemeClr val="tx1"/>
                </a:solidFill>
              </a:rPr>
              <a:t>with </a:t>
            </a:r>
            <a:r>
              <a:rPr lang="en-US" sz="8000" dirty="0" err="1" smtClean="0">
                <a:solidFill>
                  <a:schemeClr val="tx1"/>
                </a:solidFill>
              </a:rPr>
              <a:t>Microservices</a:t>
            </a:r>
            <a:endParaRPr lang="en-US" sz="8000" b="1" dirty="0"/>
          </a:p>
        </p:txBody>
      </p:sp>
      <p:sp>
        <p:nvSpPr>
          <p:cNvPr id="3" name="TextBox 2"/>
          <p:cNvSpPr txBox="1"/>
          <p:nvPr/>
        </p:nvSpPr>
        <p:spPr>
          <a:xfrm flipH="1">
            <a:off x="10455100" y="6303997"/>
            <a:ext cx="164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By </a:t>
            </a:r>
            <a:r>
              <a:rPr lang="en-US" dirty="0" err="1" smtClean="0">
                <a:solidFill>
                  <a:schemeClr val="accent6"/>
                </a:solidFill>
              </a:rPr>
              <a:t>TuanNDD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0B972-0B7A-40CD-9E79-07E8A87AB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4716462" cy="1905000"/>
          </a:xfrm>
        </p:spPr>
        <p:txBody>
          <a:bodyPr>
            <a:normAutofit/>
          </a:bodyPr>
          <a:lstStyle/>
          <a:p>
            <a:r>
              <a:rPr lang="en-US" b="1" dirty="0" smtClean="0"/>
              <a:t>About ME</a:t>
            </a:r>
            <a:endParaRPr lang="en-US" b="1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7EE51AF-124C-4480-A4EA-7C1E9F8CC8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8757540-E5B7-47A6-BD81-8B54DAF689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85061" y="160868"/>
            <a:ext cx="1846073" cy="277885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C0983F6-1C8E-4D0F-98C9-3667AD6E71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7" y="4071410"/>
            <a:ext cx="1898121" cy="264451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 descr="student looking at test tube">
            <a:extLst>
              <a:ext uri="{FF2B5EF4-FFF2-40B4-BE49-F238E27FC236}">
                <a16:creationId xmlns:a16="http://schemas.microsoft.com/office/drawing/2014/main" id="{EE1B592D-31D6-3841-8CC1-3C629FEDB5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238" r="3" b="3"/>
          <a:stretch/>
        </p:blipFill>
        <p:spPr>
          <a:xfrm>
            <a:off x="8314455" y="3100590"/>
            <a:ext cx="3716680" cy="3615331"/>
          </a:xfrm>
          <a:prstGeom prst="rect">
            <a:avLst/>
          </a:prstGeom>
        </p:spPr>
      </p:pic>
      <p:pic>
        <p:nvPicPr>
          <p:cNvPr id="10" name="Picture 9" descr="student looking into microscope">
            <a:extLst>
              <a:ext uri="{FF2B5EF4-FFF2-40B4-BE49-F238E27FC236}">
                <a16:creationId xmlns:a16="http://schemas.microsoft.com/office/drawing/2014/main" id="{7480DF21-DE52-7742-819E-D9D5B414826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44" r="-5" b="-5"/>
          <a:stretch/>
        </p:blipFill>
        <p:spPr>
          <a:xfrm>
            <a:off x="6256867" y="160867"/>
            <a:ext cx="3767328" cy="3747805"/>
          </a:xfrm>
          <a:custGeom>
            <a:avLst/>
            <a:gdLst>
              <a:gd name="connsiteX0" fmla="*/ 0 w 3767328"/>
              <a:gd name="connsiteY0" fmla="*/ 0 h 3747805"/>
              <a:gd name="connsiteX1" fmla="*/ 3767328 w 3767328"/>
              <a:gd name="connsiteY1" fmla="*/ 0 h 3747805"/>
              <a:gd name="connsiteX2" fmla="*/ 3767328 w 3767328"/>
              <a:gd name="connsiteY2" fmla="*/ 2778856 h 3747805"/>
              <a:gd name="connsiteX3" fmla="*/ 1896721 w 3767328"/>
              <a:gd name="connsiteY3" fmla="*/ 2778856 h 3747805"/>
              <a:gd name="connsiteX4" fmla="*/ 1896721 w 3767328"/>
              <a:gd name="connsiteY4" fmla="*/ 3747805 h 3747805"/>
              <a:gd name="connsiteX5" fmla="*/ 0 w 3767328"/>
              <a:gd name="connsiteY5" fmla="*/ 3747805 h 3747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67328" h="3747805">
                <a:moveTo>
                  <a:pt x="0" y="0"/>
                </a:moveTo>
                <a:lnTo>
                  <a:pt x="3767328" y="0"/>
                </a:lnTo>
                <a:lnTo>
                  <a:pt x="3767328" y="2778856"/>
                </a:lnTo>
                <a:lnTo>
                  <a:pt x="1896721" y="2778856"/>
                </a:lnTo>
                <a:lnTo>
                  <a:pt x="1896721" y="3747805"/>
                </a:lnTo>
                <a:lnTo>
                  <a:pt x="0" y="3747805"/>
                </a:lnTo>
                <a:close/>
              </a:path>
            </a:pathLst>
          </a:custGeom>
        </p:spPr>
      </p:pic>
      <p:pic>
        <p:nvPicPr>
          <p:cNvPr id="14" name="Picture 13" descr="students observing teacher do science experiment">
            <a:extLst>
              <a:ext uri="{FF2B5EF4-FFF2-40B4-BE49-F238E27FC236}">
                <a16:creationId xmlns:a16="http://schemas.microsoft.com/office/drawing/2014/main" id="{6AC1EBEB-9D74-3E4C-9BDC-668D2D212A5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99" b="-2"/>
          <a:stretch/>
        </p:blipFill>
        <p:spPr>
          <a:xfrm>
            <a:off x="10185061" y="160868"/>
            <a:ext cx="1846073" cy="2778854"/>
          </a:xfrm>
          <a:prstGeom prst="rect">
            <a:avLst/>
          </a:prstGeom>
        </p:spPr>
      </p:pic>
      <p:pic>
        <p:nvPicPr>
          <p:cNvPr id="18" name="Picture 17" descr="students raising hands">
            <a:extLst>
              <a:ext uri="{FF2B5EF4-FFF2-40B4-BE49-F238E27FC236}">
                <a16:creationId xmlns:a16="http://schemas.microsoft.com/office/drawing/2014/main" id="{8D11AB9E-363B-C248-9288-085B4151B41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" r="5" b="5"/>
          <a:stretch/>
        </p:blipFill>
        <p:spPr>
          <a:xfrm>
            <a:off x="6256867" y="4071410"/>
            <a:ext cx="1898121" cy="2644511"/>
          </a:xfrm>
          <a:prstGeom prst="rect">
            <a:avLst/>
          </a:prstGeom>
        </p:spPr>
      </p:pic>
      <p:graphicFrame>
        <p:nvGraphicFramePr>
          <p:cNvPr id="24" name="Content Placeholder 8" descr="Icon SmartArt graphic">
            <a:extLst>
              <a:ext uri="{FF2B5EF4-FFF2-40B4-BE49-F238E27FC236}">
                <a16:creationId xmlns:a16="http://schemas.microsoft.com/office/drawing/2014/main" id="{1E8F1206-26E1-9E44-A1A9-B061CF0EEA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4473899"/>
              </p:ext>
            </p:extLst>
          </p:nvPr>
        </p:nvGraphicFramePr>
        <p:xfrm>
          <a:off x="1141413" y="2666999"/>
          <a:ext cx="4716462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7014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Company: </a:t>
            </a:r>
            <a:r>
              <a:rPr lang="en-US" dirty="0">
                <a:solidFill>
                  <a:srgbClr val="FFC000"/>
                </a:solidFill>
              </a:rPr>
              <a:t>VNG Corporation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59838" y="5989309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http://www.vng.com.vn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4" name="Content Placeholder 2"/>
          <p:cNvSpPr>
            <a:spLocks noGrp="1"/>
          </p:cNvSpPr>
          <p:nvPr>
            <p:ph idx="1"/>
          </p:nvPr>
        </p:nvSpPr>
        <p:spPr>
          <a:xfrm>
            <a:off x="7211292" y="2440174"/>
            <a:ext cx="4802203" cy="3124201"/>
          </a:xfrm>
        </p:spPr>
        <p:txBody>
          <a:bodyPr/>
          <a:lstStyle/>
          <a:p>
            <a:r>
              <a:rPr lang="en-US" dirty="0" err="1" smtClean="0">
                <a:solidFill>
                  <a:schemeClr val="tx2"/>
                </a:solidFill>
              </a:rPr>
              <a:t>Zalo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err="1" smtClean="0">
                <a:solidFill>
                  <a:schemeClr val="tx2"/>
                </a:solidFill>
              </a:rPr>
              <a:t>ZALoPAY</a:t>
            </a:r>
            <a:endParaRPr lang="en-US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chemeClr val="tx2"/>
                </a:solidFill>
              </a:rPr>
              <a:t>Zing.vn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Games: Vo Lam </a:t>
            </a:r>
            <a:r>
              <a:rPr lang="en-US" dirty="0" err="1" smtClean="0">
                <a:solidFill>
                  <a:schemeClr val="tx2"/>
                </a:solidFill>
              </a:rPr>
              <a:t>Truyen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Ky</a:t>
            </a:r>
            <a:r>
              <a:rPr lang="en-US" dirty="0" smtClean="0">
                <a:solidFill>
                  <a:schemeClr val="tx2"/>
                </a:solidFill>
              </a:rPr>
              <a:t>, </a:t>
            </a:r>
            <a:r>
              <a:rPr lang="en-US" dirty="0" err="1" smtClean="0">
                <a:solidFill>
                  <a:schemeClr val="tx2"/>
                </a:solidFill>
              </a:rPr>
              <a:t>PuG</a:t>
            </a:r>
            <a:r>
              <a:rPr lang="en-US" dirty="0" smtClean="0">
                <a:solidFill>
                  <a:schemeClr val="tx2"/>
                </a:solidFill>
              </a:rPr>
              <a:t>, ..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VNG Cloud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925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TEAM – </a:t>
            </a:r>
            <a:r>
              <a:rPr lang="en-US" dirty="0" smtClean="0">
                <a:solidFill>
                  <a:srgbClr val="FFC000"/>
                </a:solidFill>
              </a:rPr>
              <a:t>Data PLATFORM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Operate and develop big-data storage and computing services</a:t>
            </a:r>
          </a:p>
          <a:p>
            <a:r>
              <a:rPr lang="en-US" dirty="0"/>
              <a:t>Develop </a:t>
            </a:r>
            <a:r>
              <a:rPr lang="en-US" u="sng" dirty="0"/>
              <a:t>A</a:t>
            </a:r>
            <a:r>
              <a:rPr lang="en-US" dirty="0"/>
              <a:t>rtificial </a:t>
            </a:r>
            <a:r>
              <a:rPr lang="en-US" u="sng" dirty="0"/>
              <a:t>I</a:t>
            </a:r>
            <a:r>
              <a:rPr lang="en-US" dirty="0"/>
              <a:t>ntelligence </a:t>
            </a:r>
            <a:r>
              <a:rPr lang="en-US" dirty="0" smtClean="0"/>
              <a:t>Tools </a:t>
            </a:r>
            <a:r>
              <a:rPr lang="en-US" dirty="0"/>
              <a:t>for businesses</a:t>
            </a:r>
          </a:p>
        </p:txBody>
      </p:sp>
    </p:spTree>
    <p:extLst>
      <p:ext uri="{BB962C8B-B14F-4D97-AF65-F5344CB8AC3E}">
        <p14:creationId xmlns:p14="http://schemas.microsoft.com/office/powerpoint/2010/main" val="238961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869" y="643466"/>
            <a:ext cx="3143875" cy="5571065"/>
          </a:xfrm>
        </p:spPr>
        <p:txBody>
          <a:bodyPr anchor="ctr">
            <a:normAutofit/>
          </a:bodyPr>
          <a:lstStyle/>
          <a:p>
            <a:r>
              <a:rPr lang="en-US" sz="2800" b="1" dirty="0" smtClean="0"/>
              <a:t>How TO LEARN:</a:t>
            </a:r>
            <a:br>
              <a:rPr lang="en-US" sz="2800" b="1" dirty="0" smtClean="0"/>
            </a:br>
            <a:r>
              <a:rPr lang="en-US" sz="2800" b="1" dirty="0" smtClean="0"/>
              <a:t>- Question</a:t>
            </a:r>
            <a:br>
              <a:rPr lang="en-US" sz="2800" b="1" dirty="0" smtClean="0"/>
            </a:br>
            <a:r>
              <a:rPr lang="en-US" sz="2800" b="1" dirty="0" smtClean="0"/>
              <a:t>- THINK</a:t>
            </a:r>
            <a:br>
              <a:rPr lang="en-US" sz="2800" b="1" dirty="0" smtClean="0"/>
            </a:br>
            <a:r>
              <a:rPr lang="en-US" sz="2800" b="1" dirty="0" smtClean="0"/>
              <a:t>- ACTION</a:t>
            </a:r>
            <a:endParaRPr lang="en-US" sz="28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C750A-B8E7-49A0-A00A-F72451271B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0436-4FAC-43D1-9565-515BBE80D7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82E424-AAF6-43AC-AC56-03BA23E0C93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Let&amp;#39;s Practice! downloads — storytelling with dat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044" y="1781174"/>
            <a:ext cx="5057775" cy="489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4933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/>
              <a:t>MY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Curriculum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2" descr="Icon SmartArt graphic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3656834"/>
              </p:ext>
            </p:extLst>
          </p:nvPr>
        </p:nvGraphicFramePr>
        <p:xfrm>
          <a:off x="3646312" y="2666999"/>
          <a:ext cx="8545688" cy="38069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Picture 6" descr="Students observing science experiment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Picture 3" descr="student wearing goggles pouring something into a beaker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  <p:sp>
        <p:nvSpPr>
          <p:cNvPr id="6" name="Rectangle 5"/>
          <p:cNvSpPr/>
          <p:nvPr/>
        </p:nvSpPr>
        <p:spPr>
          <a:xfrm>
            <a:off x="5310027" y="6257019"/>
            <a:ext cx="5570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11"/>
              </a:rPr>
              <a:t>https://</a:t>
            </a:r>
            <a:r>
              <a:rPr lang="en-US" dirty="0" smtClean="0">
                <a:hlinkClick r:id="rId11"/>
              </a:rPr>
              <a:t>github.com/tuanndd/microservices-labs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08A8D6-033A-472B-8BEB-63B8F7C284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1CC7B47-8D79-4E1A-80B5-7F70A543A9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DEBAF10-1A7F-447E-92EE-8F0A8D5290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design</Template>
  <TotalTime>0</TotalTime>
  <Words>128</Words>
  <Application>Microsoft Office PowerPoint</Application>
  <PresentationFormat>Widescreen</PresentationFormat>
  <Paragraphs>29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Century Gothic</vt:lpstr>
      <vt:lpstr>Mesh</vt:lpstr>
      <vt:lpstr>Building Distributed Applications  with Microservices</vt:lpstr>
      <vt:lpstr>About ME</vt:lpstr>
      <vt:lpstr>My Company: VNG Corporation</vt:lpstr>
      <vt:lpstr>My TEAM – Data PLATFORM</vt:lpstr>
      <vt:lpstr>How TO LEARN: - Question - THINK - ACTION</vt:lpstr>
      <vt:lpstr>MY Curriculum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2022-01-08T10:36:13Z</dcterms:created>
  <dcterms:modified xsi:type="dcterms:W3CDTF">2022-01-08T11:38:33Z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